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5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9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4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8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8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3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6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2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59"/>
            <a:ext cx="4609046" cy="511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566" y="4509120"/>
            <a:ext cx="4283434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Знаменитый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французский физик, математик и естествоиспытатель.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935" y="0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        </a:t>
            </a:r>
            <a:r>
              <a:rPr lang="vi-VN" sz="4400" b="1" i="1" dirty="0" smtClean="0"/>
              <a:t>Андре-Мари Ампер</a:t>
            </a:r>
            <a:r>
              <a:rPr lang="ru-RU" sz="4400" b="1" i="1" dirty="0"/>
              <a:t> </a:t>
            </a:r>
            <a:r>
              <a:rPr lang="ru-RU" sz="4400" b="1" i="1" dirty="0" smtClean="0"/>
              <a:t>–   </a:t>
            </a:r>
          </a:p>
          <a:p>
            <a:r>
              <a:rPr lang="ru-RU" sz="4400" b="1" i="1" dirty="0" smtClean="0"/>
              <a:t>      </a:t>
            </a:r>
            <a:r>
              <a:rPr lang="ru-RU" sz="4400" b="1" i="1" dirty="0" err="1" smtClean="0"/>
              <a:t>Нюьтон</a:t>
            </a:r>
            <a:r>
              <a:rPr lang="ru-RU" sz="4400" b="1" i="1" dirty="0" smtClean="0"/>
              <a:t> электричества</a:t>
            </a:r>
            <a:r>
              <a:rPr lang="vi-VN" sz="4400" b="1" i="1" dirty="0" smtClean="0"/>
              <a:t> 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4713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" y="-1"/>
            <a:ext cx="9145425" cy="685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Сила действия однородного маг­нитного поля на проводник с током прямо пропорциональна силе тока, длине проводника, модулю вектора индукции магнитного поля, синусу угла между вектором индукции магнитного поля и проводником: </a:t>
            </a:r>
          </a:p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i="1" u="sng" dirty="0" smtClean="0"/>
              <a:t>F=B*I*ℓ* </a:t>
            </a:r>
            <a:r>
              <a:rPr lang="ru-RU" i="1" u="sng" dirty="0" err="1" smtClean="0"/>
              <a:t>sin</a:t>
            </a:r>
            <a:r>
              <a:rPr lang="ru-RU" i="1" u="sng" dirty="0" smtClean="0"/>
              <a:t> a — закон Ампера.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24168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Ампер открыл магнитный эффект катушки с током - "соленоида"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6264696" cy="391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8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Ампер ввёл в науку термины "электростатика", "электродинамика", "электродвижущая сила", "напряжение", "гальванометр", "электрический ток", "кибернетика"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3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64" y="1124744"/>
            <a:ext cx="8579296" cy="4641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Ампер предложил принять за направление постоянного электрического</a:t>
            </a:r>
          </a:p>
          <a:p>
            <a:pPr marL="0" indent="0">
              <a:buNone/>
            </a:pPr>
            <a:r>
              <a:rPr lang="ru-RU" dirty="0" smtClean="0"/>
              <a:t>тока то, в котором </a:t>
            </a:r>
          </a:p>
          <a:p>
            <a:pPr marL="0" indent="0">
              <a:buNone/>
            </a:pPr>
            <a:r>
              <a:rPr lang="ru-RU" dirty="0" smtClean="0"/>
              <a:t>перемещается </a:t>
            </a:r>
          </a:p>
          <a:p>
            <a:pPr marL="0" indent="0">
              <a:buNone/>
            </a:pPr>
            <a:r>
              <a:rPr lang="ru-RU" dirty="0" smtClean="0"/>
              <a:t>«положительное </a:t>
            </a:r>
          </a:p>
          <a:p>
            <a:pPr marL="0" indent="0">
              <a:buNone/>
            </a:pPr>
            <a:r>
              <a:rPr lang="ru-RU" dirty="0" smtClean="0"/>
              <a:t>электричество".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84" y="1831798"/>
            <a:ext cx="3384376" cy="502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4930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Ампер Андре Мари – родился 22 января 1775 г. в семье лионского коммерсанта. Отец его имел хорошую библиотеку, и еще четырнадцатилетним мальчиком Ампер прочитал с большим увлечением все 20 томов знаменитой «Энциклопедии» Дидро и Даламбера. Когда библиотека отца была исчерпана, Ампер стал ездить в городскую </a:t>
            </a:r>
            <a:r>
              <a:rPr lang="ru-RU" dirty="0" smtClean="0"/>
              <a:t>библиотеку </a:t>
            </a:r>
            <a:r>
              <a:rPr lang="ru-RU" dirty="0"/>
              <a:t>Лионского колледжа, чтобы читать труды великих математиков.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89040"/>
            <a:ext cx="8219256" cy="28228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 1803 г. Ампера назначают преподавателем Лионского лицея. Научные склонности Ампера проявились рано. В 13 лет он представил в Лионскую академию сочинение о квадратуре круга, считая, что нашел решение старинной задачи о построении квадрата, равного по площади кругу. В 1802 г. Ампер публикует работу по теории вероятностей «Соображения о математической теории игры», после чего в 1804 г. ему было предложено место, правда, пока репетитора, в Политехнической школе Парижа. В 1807 г. он стал ее профессором.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057"/>
            <a:ext cx="32385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941168"/>
            <a:ext cx="8748464" cy="1800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Жизнь Ампера была тяжелой, его все время преследовали несчастья: казнь отца, потеря первой жены, неудачный второй </a:t>
            </a:r>
            <a:r>
              <a:rPr lang="ru-RU" dirty="0" smtClean="0"/>
              <a:t>брак, </a:t>
            </a:r>
            <a:r>
              <a:rPr lang="ru-RU" dirty="0" err="1" smtClean="0"/>
              <a:t>несложившаяся</a:t>
            </a:r>
            <a:r>
              <a:rPr lang="ru-RU" dirty="0" smtClean="0"/>
              <a:t> </a:t>
            </a:r>
            <a:r>
              <a:rPr lang="ru-RU" dirty="0"/>
              <a:t>жизнь сына и т. д.</a:t>
            </a:r>
          </a:p>
          <a:p>
            <a:pPr marL="0" indent="0">
              <a:buNone/>
            </a:pPr>
            <a:r>
              <a:rPr lang="ru-RU" dirty="0" smtClean="0"/>
              <a:t>Работая </a:t>
            </a:r>
            <a:r>
              <a:rPr lang="ru-RU" dirty="0"/>
              <a:t>преподавателем, Ампер не бросил занятия математикой, и в 1814 г. за ряд интересных работ был избран членом Парижской академии наук.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690"/>
            <a:ext cx="6372200" cy="467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4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476672"/>
            <a:ext cx="5410944" cy="564949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 1820 г., с того памятного заседания академии 4 сентября, Ампер усиленно занялся электричеством, разработав его новый раздел - электродинамику. Работа Ампера над созданием электродинамики продолжалась вплоть до 1826 г., когда вышел в свет его основной, обобщающий все опыты труд под названием «Теория электродинамических явлений, выведенная из опыта».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28490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0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31964"/>
            <a:ext cx="9144000" cy="30159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рудная жизнь великого французского ученого не стала легче несмотря на его известность. Он по-прежнему был вынужден тратить свои последние деньги на покупку необходимого оборудования.</a:t>
            </a:r>
          </a:p>
          <a:p>
            <a:pPr marL="0" indent="0">
              <a:buNone/>
            </a:pPr>
            <a:r>
              <a:rPr lang="ru-RU" dirty="0" smtClean="0"/>
              <a:t>Он умер в Марселе в 1836 г. по дороге на юг, где надеялся поправить свое никуда не годное здоровье.</a:t>
            </a:r>
          </a:p>
          <a:p>
            <a:pPr marL="0" indent="0">
              <a:buNone/>
            </a:pPr>
            <a:r>
              <a:rPr lang="ru-RU" dirty="0" smtClean="0"/>
              <a:t>В 1881 году первый международный конгресс электриков принял постановление о наименовании единицы силы электрического тока “ампер” в память Андре-Мари Ампера.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86" y="0"/>
            <a:ext cx="2952328" cy="393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Труды и </a:t>
            </a:r>
            <a:r>
              <a:rPr lang="ru-RU" smtClean="0"/>
              <a:t>заслуги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53407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1816 году Ампер опубликовал свою классификацию химических элементов, первую в истории химии серьёзную попытку расположить химические элементы по их сходству между собой.</a:t>
            </a:r>
          </a:p>
          <a:p>
            <a:r>
              <a:rPr lang="ru-RU" dirty="0" smtClean="0"/>
              <a:t>С 1820 по 1826 год Ампер опубликовал ряд теоретических и экспериментальных трудов по электродинамике и почти еженедельно выступал с докладами к Академии наук. В 1822 году он выпустил “Сборник наблюдений по электромагнетизму”, в 1823 году – “Конспект теории электродинамических явлений” и, наконец, в 1826 году – знаменитую “Теорию электродинамических явлений, выведенных исключительно из опыта”.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4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3744416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Начиная с 1820 года, когда приобрело известность открытие Эрстедом действия тока на магнитную стрелку, Ампер всецело посвящает себя проблемам электродинамики. В том же году он открывает магнитное взаимодействие токов.</a:t>
            </a:r>
            <a:endParaRPr lang="ru-RU" dirty="0"/>
          </a:p>
        </p:txBody>
      </p:sp>
      <p:pic>
        <p:nvPicPr>
          <p:cNvPr id="7170" name="Picture 2" descr="C:\Users\Анастасия\Desktop\ампер\4382_p0142x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431"/>
            <a:ext cx="4846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507288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Ампер устанавливает закон взаимодействия токов.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i="1" u="sng" dirty="0" smtClean="0"/>
              <a:t>Параллельные проводники с электрическими токами, текущими в одном направлении, притягиваются, а в противоположных — отталкиваются. 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13769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603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Биография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Труды и заслуги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8</cp:revision>
  <dcterms:created xsi:type="dcterms:W3CDTF">2012-10-23T11:29:55Z</dcterms:created>
  <dcterms:modified xsi:type="dcterms:W3CDTF">2012-10-23T13:13:20Z</dcterms:modified>
</cp:coreProperties>
</file>