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83" r:id="rId5"/>
    <p:sldId id="289" r:id="rId6"/>
    <p:sldId id="292" r:id="rId7"/>
    <p:sldId id="278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D882-DD6F-4E76-A7A4-506DCC73F48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2B9F9-2C14-4B61-830A-D2B58BC15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3EEE-F443-4B79-AA31-0A8565832F19}" type="datetime1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О_А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AE3-0407-40BD-B721-AB2A7A0F8C11}" type="datetime1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О_А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3990-3A39-4FBB-AC4D-14AED92FA554}" type="datetime1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О_А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CDB6-19AB-4E39-9C4B-9F354A256BAC}" type="datetime1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О_А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3BB6-057F-492C-B683-86365BDC1281}" type="datetime1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О_А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D153-D64B-4E4D-9ECD-4DA114765AA3}" type="datetime1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О_А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D12A-F233-41D9-8EAF-8B295D95460D}" type="datetime1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О_А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9073-F3E5-4DFF-B21B-0BAD3005C811}" type="datetime1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О_А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13FC-507E-4169-8103-97EDCD997396}" type="datetime1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О_А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D1A1-42F3-4949-96F9-71DEE8198463}" type="datetime1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О_А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D16D-EF53-4742-B664-333201440338}" type="datetime1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О_А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F1356-A4A2-43FE-9EBB-94AC5EFB77E3}" type="datetime1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О_А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1928802"/>
            <a:ext cx="6072198" cy="128586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chemeClr val="tx1"/>
                </a:solidFill>
              </a:rPr>
              <a:t>Лобачевский Николай Иванович – великий русский математик </a:t>
            </a:r>
          </a:p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chemeClr val="tx1"/>
                </a:solidFill>
              </a:rPr>
              <a:t>(220 лет со дня рождения)</a:t>
            </a:r>
          </a:p>
        </p:txBody>
      </p:sp>
      <p:pic>
        <p:nvPicPr>
          <p:cNvPr id="2050" name="Picture 2" descr="Лобачевский Н.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2867025" cy="367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786578" cy="30718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Родился 1 декабря (20 ноября) 1792 года в Нижнем Новгороде в семье чиновника. </a:t>
            </a:r>
            <a:endParaRPr lang="ru-RU" sz="3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О_А</a:t>
            </a:r>
            <a:endParaRPr lang="ru-RU"/>
          </a:p>
        </p:txBody>
      </p:sp>
      <p:pic>
        <p:nvPicPr>
          <p:cNvPr id="32772" name="Picture 4" descr="http://www.bigring.ru/images/211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214686"/>
            <a:ext cx="5143536" cy="3402082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21812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агетная рамка 5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643866" cy="5072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В конце 1811 года Лобачевский представляет рассуждение «Теория эллиптического движения небесных тел». 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/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В 1813 году представлена работа «О разрешении алгебраического уравнения».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8801072" cy="1214446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3 мая 1827 года 35-летний Лобачевский тайным голосованием был избран ректором университета.</a:t>
            </a:r>
            <a:endParaRPr lang="ru-RU" sz="3200" i="1" dirty="0"/>
          </a:p>
        </p:txBody>
      </p:sp>
      <p:pic>
        <p:nvPicPr>
          <p:cNvPr id="46082" name="Picture 2" descr="http://www.ksu.ru/news/medal/images/univers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14554"/>
            <a:ext cx="51435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5776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Лобачевский был ректором Казанского университета в период с 1827 по 1846 годы. Усилиями Лобачевского Казанский университет становится первоклассным, авторитетным и хорошо оснащённым учебным заведением, одним из лучших в России.</a:t>
            </a:r>
            <a:endParaRPr lang="ru-RU" sz="2800" dirty="0"/>
          </a:p>
        </p:txBody>
      </p:sp>
      <p:pic>
        <p:nvPicPr>
          <p:cNvPr id="39938" name="Picture 2" descr="http://kazan.ws/wallpapers/pictures/univers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6143668" cy="3961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Вскоре Лобачевский разорился, дом в Казани и имение жены были проданы за долги. Здоровье его самого было подорвано, слабеет зрение.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http://www.lyskovo.org/nn_lyskovo_3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290"/>
            <a:ext cx="3357554" cy="4390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Последний труд учёного, «</a:t>
            </a:r>
            <a:r>
              <a:rPr lang="ru-RU" sz="2400" dirty="0" err="1" smtClean="0"/>
              <a:t>Пангеометрия</a:t>
            </a:r>
            <a:r>
              <a:rPr lang="ru-RU" sz="2400" dirty="0" smtClean="0"/>
              <a:t>», записали под диктовку ученики слепого учёного в 1855 году.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Скончался 12 (24) февраля 1856 года, в тот самый день, в который 30 годами ранее впервые обнародовал свою версию неевклидовой геометрии. Похоронен на Арском кладбище Казани.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04" name="Picture 4" descr="http://history-kazan.ru/wp-content/uploads/2010/12/%D0%BC%D0%BE%D0%B3%D0%B8%D0%BB%D0%B0-%D0%9B%D0%BE%D0%B1%D0%B0%D1%87%D0%B5%D0%B2%D1%81%D0%BA%D0%BE%D0%B3%D0%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643182"/>
            <a:ext cx="5857916" cy="3890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14356"/>
            <a:ext cx="4429156" cy="171451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Памятник Н. И. Лобачевскому в Казани</a:t>
            </a:r>
            <a:endParaRPr lang="ru-RU" sz="4000" dirty="0"/>
          </a:p>
        </p:txBody>
      </p:sp>
      <p:pic>
        <p:nvPicPr>
          <p:cNvPr id="34820" name="Picture 4" descr="Файл:Памятник лобачевском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654</TotalTime>
  <Words>135</Words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Родился 1 декабря (20 ноября) 1792 года в Нижнем Новгороде в семье чиновника. </vt:lpstr>
      <vt:lpstr>В конце 1811 года Лобачевский представляет рассуждение «Теория эллиптического движения небесных тел».   В 1813 году представлена работа «О разрешении алгебраического уравнения». </vt:lpstr>
      <vt:lpstr>3 мая 1827 года 35-летний Лобачевский тайным голосованием был избран ректором университета.</vt:lpstr>
      <vt:lpstr>Лобачевский был ректором Казанского университета в период с 1827 по 1846 годы. Усилиями Лобачевского Казанский университет становится первоклассным, авторитетным и хорошо оснащённым учебным заведением, одним из лучших в России.</vt:lpstr>
      <vt:lpstr>Вскоре Лобачевский разорился, дом в Казани и имение жены были проданы за долги. Здоровье его самого было подорвано, слабеет зрение.  </vt:lpstr>
      <vt:lpstr>Последний труд учёного, «Пангеометрия», записали под диктовку ученики слепого учёного в 1855 году.   Скончался 12 (24) февраля 1856 года, в тот самый день, в который 30 годами ранее впервые обнародовал свою версию неевклидовой геометрии. Похоронен на Арском кладбище Казани. </vt:lpstr>
      <vt:lpstr>Памятник Н. И. Лобачевскому в Казани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Карина</cp:lastModifiedBy>
  <cp:revision>84</cp:revision>
  <dcterms:modified xsi:type="dcterms:W3CDTF">2012-11-27T18:37:40Z</dcterms:modified>
</cp:coreProperties>
</file>