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0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037E8CE-E71B-4824-83D4-CCAE734F5DA7}" type="datetimeFigureOut">
              <a:rPr lang="ru-RU" smtClean="0"/>
              <a:pPr/>
              <a:t>24.01.2012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DFBD26-BF52-48C4-81ED-8606E4AB9F3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2071678"/>
            <a:ext cx="7715304" cy="14465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Сценарий эволюции горячей  Вселенной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42852"/>
            <a:ext cx="62151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0"/>
            <a:ext cx="8429684" cy="712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4456" tIns="45720" rIns="91440" bIns="15235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</a:t>
            </a:r>
            <a:r>
              <a:rPr kumimoji="0" lang="ru-RU" sz="1600" b="1" i="0" u="none" strike="noStrike" cap="none" normalizeH="0" baseline="0" dirty="0" smtClean="0" bmk="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тапы эволюции Вселенной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1.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 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Адронная эра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(гр.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hadros сильный):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длительность 10</a:t>
            </a:r>
            <a:r>
              <a:rPr kumimoji="0" lang="en-US" sz="1400" b="0" i="0" u="none" strike="noStrike" cap="none" normalizeH="0" baseline="3000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-7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с, температура  Вселенной составляет 10</a:t>
            </a:r>
            <a:r>
              <a:rPr kumimoji="0" lang="en-US" sz="1400" b="0" i="0" u="none" strike="noStrike" cap="none" normalizeH="0" baseline="3000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32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К. Главными действующими лицами являются элементарные и неэлементарные частицы (протон, нейтрон и др.), между которыми осуществляется взаимодействие разной силы: сильное, слабое и гравитационное. Вселенная представляет собой разогретую плазму.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2.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 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Лептонная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эра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(гр. 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leptos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легкий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):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длительность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10 с,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температура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Вселенной 10</a:t>
            </a:r>
            <a:r>
              <a:rPr kumimoji="0" lang="en-US" sz="1400" b="0" i="0" u="none" strike="noStrike" cap="none" normalizeH="0" baseline="3000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15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К.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Главные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действующие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лица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–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лептоны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(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электроны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позитроны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другие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элементарные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частицы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3.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 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Эра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излучения: 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длительность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1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млн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лет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температура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Вселенной 10 000 К. В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это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время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Вселенной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преобладало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излучение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а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вещество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было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ионизированным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4.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 </a:t>
            </a:r>
            <a:r>
              <a:rPr kumimoji="0" lang="en-US" sz="1400" b="0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Эра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вещества: 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длится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сейчас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Вселенная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остывает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становится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нейтральной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темной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образуется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вещество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начале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этой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эры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возникают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первые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протозвезды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протогалактики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Излучение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перестает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взаимодействовать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с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веществом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и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начинает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свободно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перемещаться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по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Вселенной.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Гипотезу «Большого Взрыва» называют также 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моделью горячей Вселенной, или стандартной моделью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Эта гипотеза стала общепринятой после открытия в 1965 г. реликтового излучения.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Несмотря на стандартность и общепринятость, концепция «Большого Взрыва» не дает ответа на некоторые вопросы. Например, каковы причины образования галактик из ионизированного газа? Почему наблюдается асимметрия вещества и антивещества?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Самой большой проблемой остается состояние сингулярности, введение которого требуется уравнениями общей теории относительности А. Эйнштейна.   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</a:p>
        </p:txBody>
      </p:sp>
      <p:pic>
        <p:nvPicPr>
          <p:cNvPr id="6146" name="Picture 2" descr="http://edu.dvgups.ru/METDOC/ENF/HIMIJ/KSE/METOD/KON_S_EST/Nik_2.files/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429000"/>
            <a:ext cx="3095625" cy="141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57356" y="285728"/>
            <a:ext cx="4500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Теория Эдвина Хаббла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571612"/>
            <a:ext cx="65722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Хаббл предложил разделить все галактики на 3 вида: </a:t>
            </a:r>
          </a:p>
          <a:p>
            <a:pPr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 1. Эллиптические – обозначаемые Е (elliptical); </a:t>
            </a:r>
          </a:p>
          <a:p>
            <a:pPr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 2. Спиральные (Spiral); </a:t>
            </a:r>
          </a:p>
          <a:p>
            <a:pPr>
              <a:defRPr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</a:rPr>
              <a:t> 3. Неправильные – обозначаемые (irregular).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4" y="285728"/>
            <a:ext cx="55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Эллиптические Галактики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57430"/>
            <a:ext cx="3428992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Внешне невыразительные. Они имеют вид гладких эллипсов или кругов с постепенным круговым уменьшением яркости от центра к периферии. Ни каких дополнительных частей у них нет. </a:t>
            </a:r>
          </a:p>
        </p:txBody>
      </p:sp>
      <p:pic>
        <p:nvPicPr>
          <p:cNvPr id="7" name="Picture 4" descr="Эллиптическая Галактика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563938" y="981075"/>
            <a:ext cx="5580062" cy="587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Спиральный рукав галактики Андромеды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52"/>
            <a:ext cx="5146644" cy="6715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214290"/>
            <a:ext cx="46434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Спиральные Галактики</a:t>
            </a:r>
            <a:endParaRPr lang="ru-RU" sz="26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2643182"/>
            <a:ext cx="392905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Спиральные Галактики самыми живописные объекты во Вселенной. Являют примером динамики формы. Имеют мощное стремительное движение. 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4" y="142852"/>
            <a:ext cx="4836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Неправильные Галактики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5" name="Picture 4" descr="Непраильная Галактика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57232"/>
            <a:ext cx="5500694" cy="57864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976" y="2143116"/>
            <a:ext cx="34290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Галактика может стать неправильной в следствии искажения формы в результате взаимодействия с другой галактикой или из-за того, что она не успела принять правильной формы.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428604"/>
            <a:ext cx="78581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Таким образом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</a:p>
          <a:p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1. В основе современных представлений об эволюции Вселенной лежит модель горячей Вселенной, или «Большого Взрыва», основы которой были заложены в трудах американского физика русского происхождения Дж. </a:t>
            </a:r>
            <a:r>
              <a:rPr lang="ru-RU" sz="1400" dirty="0" err="1" smtClean="0">
                <a:solidFill>
                  <a:schemeClr val="accent4">
                    <a:lumMod val="50000"/>
                  </a:schemeClr>
                </a:solidFill>
              </a:rPr>
              <a:t>Гамова</a:t>
            </a:r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 и его сотрудников в конце 40-х гг. XX. в. В соответствии с этой концепцией Вселенная на ранних стадиях расширения характеризовалась не только высокой плотностью вещества, но и его высокой температурой.</a:t>
            </a:r>
          </a:p>
          <a:p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2. Модель горячей Вселенной получила экспериментальное подтверждение после открытия в 1965 г. реликтового излучения - микроволнового фонового излучения с температурой около 2 К. Косвенным подтверждением этой модели служит также наблюдаемое обилие гелия, превышающее повсеместно 22 % по массе, а также обнаруженное в межзвездном газе неожиданно высокое содержание дейтерия, происхождение которого можно объяснить лишь ядерными реакциями синтеза легких элементов в горячей Вселенной. Зная современную температуру реликтового излучения, можно провести экстраполяцию в прошлое, используя хорошо известные и проверенные законы механики, термодинамики, статистической, атомной и ядерной физики, физики элементарных частиц и др.</a:t>
            </a:r>
          </a:p>
          <a:p>
            <a:r>
              <a:rPr lang="ru-RU" sz="1400" dirty="0" smtClean="0">
                <a:solidFill>
                  <a:schemeClr val="accent4">
                    <a:lumMod val="50000"/>
                  </a:schemeClr>
                </a:solidFill>
              </a:rPr>
              <a:t>5. Вопрос о единственности Вселенной как объекта космологии в современной астрономии решается отнюдь не однозначно. Наряду с точкой зрения, что Вселенная как объект космологии - это наша Метагалактика в ее самых общих свойствах (причем данная точка зрения пока доминирует), существует мнение, что отождествлять Вселенную с Метагалактикой нельзя, поскольку Вселенная может состоять из множества метагалактик, множества вселенных, порождаемых виртуальной «пеной» физического вакуума, могут сосуществовать друг с другом, а тезис об уникальности Вселенной должен рассматриваться как исторически относительный, определяемый уровнем практики.</a:t>
            </a:r>
            <a:endParaRPr lang="ru-RU" sz="1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4876" y="4857760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   Выполнила: ученица 10       класса Б</a:t>
            </a:r>
          </a:p>
          <a:p>
            <a:pPr algn="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             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Козюкова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Катя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Рисунок 5" descr="a55c59c972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57166"/>
            <a:ext cx="5786465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57166"/>
            <a:ext cx="655500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Обоснование АКТУАЛЬНОСТИ</a:t>
            </a:r>
            <a:endParaRPr lang="ru-RU" sz="3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428736"/>
            <a:ext cx="72152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Выбранная тема имеет важное значение, т.к.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здавна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человеческая мысль пытается разрешить проблему происхождения нашего мира, возникновения и дальнейшей судьбы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Вселенной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" name="Блок-схема: узел 5"/>
          <p:cNvSpPr/>
          <p:nvPr/>
        </p:nvSpPr>
        <p:spPr>
          <a:xfrm>
            <a:off x="714348" y="2285992"/>
            <a:ext cx="214314" cy="214314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 w="38100" cmpd="tri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4214818"/>
            <a:ext cx="66437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Э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тот вопрос относится к числу вечных вопросов, и, наверное, никогда не перестанет волновать умы людей.</a:t>
            </a:r>
            <a:endParaRPr lang="ru-RU" sz="2400" i="1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714348" y="4643446"/>
            <a:ext cx="214314" cy="214314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 w="38100" cmpd="tri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30003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ГИПОТЕЗА</a:t>
            </a:r>
            <a:endParaRPr lang="ru-RU" sz="3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214422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1714488"/>
            <a:ext cx="7429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Мы утверждаем, что возникновение Вселенной 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</a:rPr>
              <a:t>из ничего естественно не является подтверждением существования Всевышнего. Ведь всё это могло произойти и в соответствии с законами физики без вмешательства сил идеальных сущностей.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642910" y="2857496"/>
            <a:ext cx="214314" cy="214314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 w="38100" cmpd="tri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57166"/>
            <a:ext cx="35719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 smtClean="0">
                <a:solidFill>
                  <a:schemeClr val="accent5">
                    <a:lumMod val="50000"/>
                  </a:schemeClr>
                </a:solidFill>
              </a:rPr>
              <a:t>Цель проекта:</a:t>
            </a:r>
            <a:endParaRPr lang="ru-RU" sz="3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571612"/>
            <a:ext cx="72866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Выяснить, что было, когда 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</a:rPr>
              <a:t>Вселенная 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рождалась;</a:t>
            </a:r>
            <a:endParaRPr lang="ru-RU" sz="2400" i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рождалась 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</a:rPr>
              <a:t>ли она вообще или она глобально 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стационарна;</a:t>
            </a:r>
            <a:endParaRPr lang="ru-RU" sz="2400" i="1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как </a:t>
            </a:r>
            <a:r>
              <a:rPr lang="ru-RU" sz="2400" i="1" dirty="0">
                <a:solidFill>
                  <a:schemeClr val="accent4">
                    <a:lumMod val="50000"/>
                  </a:schemeClr>
                </a:solidFill>
              </a:rPr>
              <a:t>давно это было и как </a:t>
            </a: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</a:rPr>
              <a:t>происходило.</a:t>
            </a:r>
            <a:endParaRPr lang="ru-RU" sz="24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7158" y="2500306"/>
            <a:ext cx="214314" cy="214314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 w="38100" cmpd="tri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428604"/>
            <a:ext cx="2105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ЗАДАЧИ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00174"/>
            <a:ext cx="81439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Изучить  литературу по теме;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Блок-схема: узел 5"/>
          <p:cNvSpPr/>
          <p:nvPr/>
        </p:nvSpPr>
        <p:spPr>
          <a:xfrm>
            <a:off x="428596" y="1643050"/>
            <a:ext cx="214314" cy="214314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 w="38100" cmpd="tri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428596" y="2714620"/>
            <a:ext cx="214314" cy="214314"/>
          </a:xfrm>
          <a:prstGeom prst="flowChartConnector">
            <a:avLst/>
          </a:prstGeom>
          <a:solidFill>
            <a:schemeClr val="accent6">
              <a:lumMod val="60000"/>
              <a:lumOff val="40000"/>
            </a:schemeClr>
          </a:solidFill>
          <a:ln w="38100" cmpd="tri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428868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Рассмотреть все теории о возникновении Вселенной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47580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ОСНОВНАЯ  ЧАСТЬ: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928802"/>
            <a:ext cx="52863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chemeClr val="accent4">
                    <a:lumMod val="50000"/>
                  </a:schemeClr>
                </a:solidFill>
              </a:rPr>
              <a:t>Введение</a:t>
            </a:r>
          </a:p>
          <a:p>
            <a:endParaRPr lang="ru-RU" sz="20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</a:rPr>
              <a:t>Модель </a:t>
            </a:r>
            <a:r>
              <a:rPr lang="ru-RU" sz="2000" i="1" dirty="0">
                <a:solidFill>
                  <a:schemeClr val="accent4">
                    <a:lumMod val="50000"/>
                  </a:schemeClr>
                </a:solidFill>
              </a:rPr>
              <a:t>Фридмана. </a:t>
            </a:r>
          </a:p>
          <a:p>
            <a:pPr marL="457200" indent="-457200">
              <a:buAutoNum type="arabicPeriod"/>
            </a:pPr>
            <a:endParaRPr lang="ru-RU" sz="20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</a:rPr>
              <a:t>Теорию Большого Взрыва.</a:t>
            </a:r>
            <a:endParaRPr lang="ru-RU" sz="2000" i="1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sz="20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</a:rPr>
              <a:t>3</a:t>
            </a:r>
            <a:r>
              <a:rPr lang="ru-RU" sz="2000" i="1" dirty="0">
                <a:solidFill>
                  <a:schemeClr val="accent4">
                    <a:lumMod val="50000"/>
                  </a:schemeClr>
                </a:solidFill>
              </a:rPr>
              <a:t>. </a:t>
            </a:r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</a:rPr>
              <a:t>   Теория Эдвина Хаббла</a:t>
            </a:r>
          </a:p>
          <a:p>
            <a:endParaRPr lang="ru-RU" sz="2000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accent4">
                    <a:lumMod val="50000"/>
                  </a:schemeClr>
                </a:solidFill>
              </a:rPr>
              <a:t>Заключение</a:t>
            </a:r>
            <a:endParaRPr lang="ru-RU" sz="20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1071546"/>
            <a:ext cx="2327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accent5">
                    <a:lumMod val="50000"/>
                  </a:schemeClr>
                </a:solidFill>
              </a:rPr>
              <a:t>Содержание</a:t>
            </a:r>
            <a:endParaRPr lang="ru-RU" sz="28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214290"/>
            <a:ext cx="82868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Введение</a:t>
            </a:r>
          </a:p>
          <a:p>
            <a:endParaRPr lang="ru-RU" sz="2000" dirty="0" smtClean="0"/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Исследованием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Вселенной стал заниматься еще самый древний Человек. Небо было доступно для его обозрения – оно было для него интересным. Недаром астрономия – самая древняя из наук о природе – и, по сути, почти самая древняя наука вообще.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Не потерял интереса к изучению проблем космоса и Современный Человек. Но он смотрит уже немного глубже: ему не просто интересно что есть Вселенная сейчас – он жаждет знаний о том: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Что было, когда Вселенная рождалась?</a:t>
            </a:r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Рождалась ли она вообще или она глобально стационарна?</a:t>
            </a:r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Как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давно это было и как происходило?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Для поиска ответа на все эти непростые ответы была отведена специальная ниша в астрономии – космология.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Космология попыталась дать ответы на эти вопросы. Была создана теория Большого Взрыва, а так же теории, описывающие первые мгновения рождения Вселенной, ее появление и структуризации.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28" y="214290"/>
            <a:ext cx="385765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Вселенная Фридмана — одна из космологических моделей, удовлетворяющих полевым уравнениям общей теории относительности, первая из нестационарных моделей Вселенной. Модель Фридмана описывает однородную изотропную Вселенную с веществом, обладающую положительной, нулевой или отрицательной постоянной кривизной.</a:t>
            </a:r>
          </a:p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Нестационарность Вселенной была подтверждена открытием зависимости красного смещения галактик от расстояния. Независимо от Фридмана, описываемую модель позднее разрабатывали Леметр, Робертсон и Уокер, поэтому решение полевых уравнений Эйнштейна, описывающее однородную изотропную Вселенную с постоянной кривизной, называют моделью Фридмана-Леметра-Робертсона-Уокера.</a:t>
            </a:r>
          </a:p>
        </p:txBody>
      </p:sp>
      <p:pic>
        <p:nvPicPr>
          <p:cNvPr id="5" name="Рисунок 4" descr="pf_09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42852"/>
            <a:ext cx="2714644" cy="3000396"/>
          </a:xfrm>
          <a:prstGeom prst="rect">
            <a:avLst/>
          </a:prstGeom>
        </p:spPr>
      </p:pic>
      <p:pic>
        <p:nvPicPr>
          <p:cNvPr id="7" name="Рисунок 6" descr="8.10.gif"/>
          <p:cNvPicPr>
            <a:picLocks noChangeAspect="1"/>
          </p:cNvPicPr>
          <p:nvPr/>
        </p:nvPicPr>
        <p:blipFill>
          <a:blip r:embed="rId3">
            <a:lum bright="29000" contrast="55000"/>
          </a:blip>
          <a:stretch>
            <a:fillRect/>
          </a:stretch>
        </p:blipFill>
        <p:spPr>
          <a:xfrm>
            <a:off x="1142976" y="3214686"/>
            <a:ext cx="3571900" cy="328614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olshoj-vzryv-–-zarozhdenie-vselenno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571612"/>
            <a:ext cx="5976961" cy="40005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44" y="0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Теорию Большого Взрыва предложили в 20-х годах нашего века ученые Фридман и Леметр, в сороковых годах ее дополнил и переработал Гамов. Согласно этой теории, когда-то давным-давно наша Вселенная представляла собой бесконечно малый сгусток, сверхплотный и раскаленный до немыслимых температур. Это нестабильное образование внезапно взорвалось, пространство быстро расширилось, а температура разлетающихся частиц, обладающих высокой энергией, начала снижаться.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503783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Примерно после первого миллиона лет атомы двух самых легких элементов, водорода и гелия, стали стабильными. Под действием сил притяжения начали концентрироваться облака материи. В результате сформировались галактики, звезды и другие небесные тела. Звезды старели, взрывались сверхновые, после чего появлялись более тяжелые элементы. Они формировали звезды более позднего поколения, такие, как наше Солнце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243</TotalTime>
  <Words>902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</dc:creator>
  <cp:lastModifiedBy>VL</cp:lastModifiedBy>
  <cp:revision>26</cp:revision>
  <dcterms:created xsi:type="dcterms:W3CDTF">2012-01-24T12:44:49Z</dcterms:created>
  <dcterms:modified xsi:type="dcterms:W3CDTF">2012-01-24T18:47:48Z</dcterms:modified>
</cp:coreProperties>
</file>