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40FAB62-57A4-41D0-B3EC-B30C81A3F62D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5029117-36A6-4201-883E-84AAFADBD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FAB62-57A4-41D0-B3EC-B30C81A3F62D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029117-36A6-4201-883E-84AAFADBD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FAB62-57A4-41D0-B3EC-B30C81A3F62D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029117-36A6-4201-883E-84AAFADBD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FAB62-57A4-41D0-B3EC-B30C81A3F62D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029117-36A6-4201-883E-84AAFADBD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40FAB62-57A4-41D0-B3EC-B30C81A3F62D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5029117-36A6-4201-883E-84AAFADBD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FAB62-57A4-41D0-B3EC-B30C81A3F62D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5029117-36A6-4201-883E-84AAFADBD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FAB62-57A4-41D0-B3EC-B30C81A3F62D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5029117-36A6-4201-883E-84AAFADBD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FAB62-57A4-41D0-B3EC-B30C81A3F62D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029117-36A6-4201-883E-84AAFADBD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FAB62-57A4-41D0-B3EC-B30C81A3F62D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029117-36A6-4201-883E-84AAFADBD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40FAB62-57A4-41D0-B3EC-B30C81A3F62D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5029117-36A6-4201-883E-84AAFADBD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40FAB62-57A4-41D0-B3EC-B30C81A3F62D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5029117-36A6-4201-883E-84AAFADBD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40FAB62-57A4-41D0-B3EC-B30C81A3F62D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5029117-36A6-4201-883E-84AAFADBD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214314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Гейгер </a:t>
            </a:r>
            <a:r>
              <a:rPr lang="ru-RU" b="1" dirty="0" err="1" smtClean="0"/>
              <a:t>Ганс</a:t>
            </a:r>
            <a:r>
              <a:rPr lang="ru-RU" b="1" dirty="0" smtClean="0"/>
              <a:t> Вильгельм  </a:t>
            </a:r>
            <a:br>
              <a:rPr lang="ru-RU" b="1" dirty="0" smtClean="0"/>
            </a:br>
            <a:r>
              <a:rPr lang="ru-RU" b="1" dirty="0" smtClean="0"/>
              <a:t>(30.10.1882)-(24.10.1945)</a:t>
            </a:r>
            <a:r>
              <a:rPr lang="ru-RU" b="1" dirty="0" err="1" smtClean="0"/>
              <a:t>гг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714752"/>
            <a:ext cx="6560234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643182"/>
            <a:ext cx="299473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Биография, жизнь и творчество.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35612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29058" y="1643050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Ханс</a:t>
            </a:r>
            <a:r>
              <a:rPr lang="ru-RU" b="1" dirty="0" smtClean="0"/>
              <a:t> Вильгельм Гейгер</a:t>
            </a:r>
            <a:r>
              <a:rPr lang="ru-RU" dirty="0" smtClean="0"/>
              <a:t> (30.9.1882 - 24.9.1945) - немецкий физик-экспериментатор, член Берлинской Академии наук (1937). Родился в </a:t>
            </a:r>
            <a:r>
              <a:rPr lang="ru-RU" dirty="0" err="1" smtClean="0"/>
              <a:t>Нейштадте</a:t>
            </a:r>
            <a:r>
              <a:rPr lang="ru-RU" dirty="0" smtClean="0"/>
              <a:t>. Окончил </a:t>
            </a:r>
            <a:r>
              <a:rPr lang="ru-RU" dirty="0" err="1" smtClean="0"/>
              <a:t>Эрлангенский</a:t>
            </a:r>
            <a:r>
              <a:rPr lang="ru-RU" dirty="0" smtClean="0"/>
              <a:t> университет (1906), в 1906-1912 годах работал в Манчестерском университете, в 1912-1914 и 1918-1924 годах - в Физико-техническом институте в Берлине. В 1925-1929 годах - профессор и директор Физического института </a:t>
            </a:r>
            <a:r>
              <a:rPr lang="ru-RU" dirty="0" err="1" smtClean="0"/>
              <a:t>Кильского</a:t>
            </a:r>
            <a:r>
              <a:rPr lang="ru-RU" dirty="0" smtClean="0"/>
              <a:t> университета, в 1929-1936 годах - </a:t>
            </a:r>
            <a:r>
              <a:rPr lang="ru-RU" dirty="0" err="1" smtClean="0"/>
              <a:t>Тюбингенского</a:t>
            </a:r>
            <a:r>
              <a:rPr lang="ru-RU" dirty="0" smtClean="0"/>
              <a:t>. С 1936 года - профессор Технического университета в Берлине.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5"/>
            <a:ext cx="8229600" cy="3179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31432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714356"/>
            <a:ext cx="27622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714357"/>
            <a:ext cx="262122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2643182"/>
            <a:ext cx="87154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Работы Гейгера посвящены атомной и ядерной физике, физике космических лучей. В 1908 году измерил заряд электрона и вместе с Эрнестом </a:t>
            </a:r>
            <a:r>
              <a:rPr lang="ru-RU" sz="1600" dirty="0" err="1" smtClean="0"/>
              <a:t>Резенфордом</a:t>
            </a:r>
            <a:r>
              <a:rPr lang="ru-RU" sz="1600" dirty="0" smtClean="0"/>
              <a:t> изобрел прибор для регистрации (счета) отдельных заряженных частиц, позже (1928) усовершенствованный им совместно с В. Мюллером (счетчик Гейгера-Мюллера). В 1909-1910 годах вместе с Э. </a:t>
            </a:r>
            <a:r>
              <a:rPr lang="ru-RU" sz="1600" dirty="0" err="1" smtClean="0"/>
              <a:t>Марсденом</a:t>
            </a:r>
            <a:r>
              <a:rPr lang="ru-RU" sz="1600" dirty="0" smtClean="0"/>
              <a:t> провел эксперименты по рассеянию альфа-частиц в тонких металлических пленках и с помощью метода сцинтилляций установил, что некоторое, очень небольшое, количество частиц рассеивается на значительные углы (одна из 8000 частиц рассеивается на угол больше 90°). Эти эксперименты сыграли решающую роль в открытии Э. Резерфордом атомного ядра. Совместно с Дж. </a:t>
            </a:r>
            <a:r>
              <a:rPr lang="ru-RU" sz="1600" dirty="0" err="1" smtClean="0"/>
              <a:t>Нэттолом</a:t>
            </a:r>
            <a:r>
              <a:rPr lang="ru-RU" sz="1600" dirty="0" smtClean="0"/>
              <a:t> предложил в 1911 году эмпирическую формулу, связывающую постоянную радиоактивного распада с энергией альфа-частиц (закон </a:t>
            </a:r>
            <a:r>
              <a:rPr lang="ru-RU" sz="1600" dirty="0" err="1" smtClean="0"/>
              <a:t>Гейгера-Нэттола</a:t>
            </a:r>
            <a:r>
              <a:rPr lang="ru-RU" sz="1600" dirty="0" smtClean="0"/>
              <a:t>). В 1925 году вместе с В. Боте экспериментально доказал справедливость закона сохранения энергии и импульса в элементарном атомном акте в эффекте Комптона. </a:t>
            </a:r>
          </a:p>
          <a:p>
            <a:r>
              <a:rPr lang="ru-RU" sz="1600" dirty="0" smtClean="0"/>
              <a:t>Член Академии "</a:t>
            </a:r>
            <a:r>
              <a:rPr lang="ru-RU" sz="1600" dirty="0" err="1" smtClean="0"/>
              <a:t>Леопольдина</a:t>
            </a:r>
            <a:r>
              <a:rPr lang="ru-RU" sz="1600" dirty="0" smtClean="0"/>
              <a:t>" (1935). Медаль Д. Юза (1929).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Счётчик Гейгера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17629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428736"/>
            <a:ext cx="522801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88157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52"/>
            <a:ext cx="398620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429000"/>
            <a:ext cx="485778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37</TotalTime>
  <Words>259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Литейная</vt:lpstr>
      <vt:lpstr>Гейгер Ганс Вильгельм   (30.10.1882)-(24.10.1945)гг </vt:lpstr>
      <vt:lpstr>Биография, жизнь и творчество.</vt:lpstr>
      <vt:lpstr>Слайд 3</vt:lpstr>
      <vt:lpstr>Счётчик Гейгера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Гейгер Ганс Вильгельм   (30.10.1882)-(24.10.1945)гг </dc:title>
  <dc:creator>Admin</dc:creator>
  <cp:lastModifiedBy>Учитель</cp:lastModifiedBy>
  <cp:revision>5</cp:revision>
  <dcterms:created xsi:type="dcterms:W3CDTF">2012-11-26T15:16:03Z</dcterms:created>
  <dcterms:modified xsi:type="dcterms:W3CDTF">2012-11-28T05:48:19Z</dcterms:modified>
</cp:coreProperties>
</file>