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8" r:id="rId5"/>
    <p:sldId id="260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0" autoAdjust="0"/>
    <p:restoredTop sz="94585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086600" cy="14700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2946400"/>
            <a:ext cx="4432300" cy="1752600"/>
          </a:xfrm>
        </p:spPr>
        <p:txBody>
          <a:bodyPr anchor="ctr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6521824"/>
            <a:ext cx="2133600" cy="259976"/>
          </a:xfrm>
        </p:spPr>
        <p:txBody>
          <a:bodyPr/>
          <a:lstStyle>
            <a:lvl1pPr algn="r">
              <a:defRPr/>
            </a:lvl1pPr>
          </a:lstStyle>
          <a:p>
            <a:fld id="{C230D7DF-9A54-4C7F-9080-78A2353D6258}" type="datetime1">
              <a:rPr/>
              <a:pPr/>
              <a:t>3/5/2008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521824"/>
            <a:ext cx="2895600" cy="259976"/>
          </a:xfrm>
        </p:spPr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293224"/>
            <a:ext cx="609600" cy="259976"/>
          </a:xfrm>
        </p:spPr>
        <p:txBody>
          <a:bodyPr/>
          <a:lstStyle>
            <a:lvl1pPr algn="ctr">
              <a:defRPr/>
            </a:lvl1pPr>
          </a:lstStyle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685798" y="0"/>
            <a:ext cx="8001004" cy="7950200"/>
            <a:chOff x="685798" y="0"/>
            <a:chExt cx="8001004" cy="7950200"/>
          </a:xfrm>
        </p:grpSpPr>
        <p:sp>
          <p:nvSpPr>
            <p:cNvPr id="8" name="Pie 7"/>
            <p:cNvSpPr/>
            <p:nvPr/>
          </p:nvSpPr>
          <p:spPr>
            <a:xfrm flipH="1" flipV="1">
              <a:off x="1257300" y="5778500"/>
              <a:ext cx="2171700" cy="2171700"/>
            </a:xfrm>
            <a:prstGeom prst="pie">
              <a:avLst>
                <a:gd name="adj1" fmla="val 0"/>
                <a:gd name="adj2" fmla="val 10800000"/>
              </a:avLst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2"/>
            <p:cNvGrpSpPr/>
            <p:nvPr/>
          </p:nvGrpSpPr>
          <p:grpSpPr>
            <a:xfrm>
              <a:off x="685798" y="0"/>
              <a:ext cx="8001004" cy="6855714"/>
              <a:chOff x="685798" y="0"/>
              <a:chExt cx="8001004" cy="6855714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685798" y="5880101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590800" y="5181600"/>
                <a:ext cx="914400" cy="914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38200" y="57912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362200" y="59436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76400" y="5626100"/>
                <a:ext cx="457200" cy="457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81200" y="5334000"/>
                <a:ext cx="355600" cy="35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943100" y="55626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362200" y="5029200"/>
                <a:ext cx="762000" cy="762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009900" y="4419600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2971800" y="4648200"/>
                <a:ext cx="431800" cy="4318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314700" y="4724400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619500" y="50292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3843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505200" y="5257800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5400" y="56642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7800" y="5511800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600200" y="5486400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352800" y="5943600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8" name="Freeform 27"/>
              <p:cNvSpPr/>
              <p:nvPr/>
            </p:nvSpPr>
            <p:spPr>
              <a:xfrm flipV="1">
                <a:off x="5486400" y="0"/>
                <a:ext cx="1143001" cy="975613"/>
              </a:xfrm>
              <a:custGeom>
                <a:avLst/>
                <a:gdLst>
                  <a:gd name="connsiteX0" fmla="*/ 0 w 1143000"/>
                  <a:gd name="connsiteY0" fmla="*/ 571500 h 1143000"/>
                  <a:gd name="connsiteX1" fmla="*/ 167389 w 1143000"/>
                  <a:gd name="connsiteY1" fmla="*/ 167389 h 1143000"/>
                  <a:gd name="connsiteX2" fmla="*/ 571501 w 1143000"/>
                  <a:gd name="connsiteY2" fmla="*/ 1 h 1143000"/>
                  <a:gd name="connsiteX3" fmla="*/ 975612 w 1143000"/>
                  <a:gd name="connsiteY3" fmla="*/ 167390 h 1143000"/>
                  <a:gd name="connsiteX4" fmla="*/ 1143000 w 1143000"/>
                  <a:gd name="connsiteY4" fmla="*/ 571502 h 1143000"/>
                  <a:gd name="connsiteX5" fmla="*/ 975611 w 1143000"/>
                  <a:gd name="connsiteY5" fmla="*/ 975614 h 1143000"/>
                  <a:gd name="connsiteX6" fmla="*/ 571499 w 1143000"/>
                  <a:gd name="connsiteY6" fmla="*/ 1143002 h 1143000"/>
                  <a:gd name="connsiteX7" fmla="*/ 167387 w 1143000"/>
                  <a:gd name="connsiteY7" fmla="*/ 975613 h 1143000"/>
                  <a:gd name="connsiteX8" fmla="*/ -1 w 1143000"/>
                  <a:gd name="connsiteY8" fmla="*/ 571501 h 1143000"/>
                  <a:gd name="connsiteX9" fmla="*/ 0 w 1143000"/>
                  <a:gd name="connsiteY9" fmla="*/ 571500 h 1143000"/>
                  <a:gd name="connsiteX0" fmla="*/ 1 w 1143001"/>
                  <a:gd name="connsiteY0" fmla="*/ 571499 h 1042965"/>
                  <a:gd name="connsiteX1" fmla="*/ 167390 w 1143001"/>
                  <a:gd name="connsiteY1" fmla="*/ 167388 h 1042965"/>
                  <a:gd name="connsiteX2" fmla="*/ 571502 w 1143001"/>
                  <a:gd name="connsiteY2" fmla="*/ 0 h 1042965"/>
                  <a:gd name="connsiteX3" fmla="*/ 975613 w 1143001"/>
                  <a:gd name="connsiteY3" fmla="*/ 167389 h 1042965"/>
                  <a:gd name="connsiteX4" fmla="*/ 1143001 w 1143001"/>
                  <a:gd name="connsiteY4" fmla="*/ 571501 h 1042965"/>
                  <a:gd name="connsiteX5" fmla="*/ 975612 w 1143001"/>
                  <a:gd name="connsiteY5" fmla="*/ 975613 h 1042965"/>
                  <a:gd name="connsiteX6" fmla="*/ 167388 w 1143001"/>
                  <a:gd name="connsiteY6" fmla="*/ 975612 h 1042965"/>
                  <a:gd name="connsiteX7" fmla="*/ 0 w 1143001"/>
                  <a:gd name="connsiteY7" fmla="*/ 571500 h 1042965"/>
                  <a:gd name="connsiteX8" fmla="*/ 1 w 1143001"/>
                  <a:gd name="connsiteY8" fmla="*/ 571499 h 1042965"/>
                  <a:gd name="connsiteX0" fmla="*/ 1 w 1143001"/>
                  <a:gd name="connsiteY0" fmla="*/ 571499 h 975613"/>
                  <a:gd name="connsiteX1" fmla="*/ 167390 w 1143001"/>
                  <a:gd name="connsiteY1" fmla="*/ 167388 h 975613"/>
                  <a:gd name="connsiteX2" fmla="*/ 571502 w 1143001"/>
                  <a:gd name="connsiteY2" fmla="*/ 0 h 975613"/>
                  <a:gd name="connsiteX3" fmla="*/ 975613 w 1143001"/>
                  <a:gd name="connsiteY3" fmla="*/ 167389 h 975613"/>
                  <a:gd name="connsiteX4" fmla="*/ 1143001 w 1143001"/>
                  <a:gd name="connsiteY4" fmla="*/ 571501 h 975613"/>
                  <a:gd name="connsiteX5" fmla="*/ 975612 w 1143001"/>
                  <a:gd name="connsiteY5" fmla="*/ 975613 h 975613"/>
                  <a:gd name="connsiteX6" fmla="*/ 167388 w 1143001"/>
                  <a:gd name="connsiteY6" fmla="*/ 975612 h 975613"/>
                  <a:gd name="connsiteX7" fmla="*/ 0 w 1143001"/>
                  <a:gd name="connsiteY7" fmla="*/ 571500 h 975613"/>
                  <a:gd name="connsiteX8" fmla="*/ 1 w 1143001"/>
                  <a:gd name="connsiteY8" fmla="*/ 571499 h 9756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43001" h="975613">
                    <a:moveTo>
                      <a:pt x="1" y="571499"/>
                    </a:moveTo>
                    <a:cubicBezTo>
                      <a:pt x="1" y="419928"/>
                      <a:pt x="60213" y="274564"/>
                      <a:pt x="167390" y="167388"/>
                    </a:cubicBezTo>
                    <a:cubicBezTo>
                      <a:pt x="274567" y="60211"/>
                      <a:pt x="419931" y="0"/>
                      <a:pt x="571502" y="0"/>
                    </a:cubicBezTo>
                    <a:cubicBezTo>
                      <a:pt x="723073" y="0"/>
                      <a:pt x="868437" y="60212"/>
                      <a:pt x="975613" y="167389"/>
                    </a:cubicBezTo>
                    <a:cubicBezTo>
                      <a:pt x="1082790" y="274566"/>
                      <a:pt x="1143001" y="419930"/>
                      <a:pt x="1143001" y="571501"/>
                    </a:cubicBezTo>
                    <a:cubicBezTo>
                      <a:pt x="1143001" y="723072"/>
                      <a:pt x="1138214" y="908261"/>
                      <a:pt x="975612" y="975613"/>
                    </a:cubicBezTo>
                    <a:lnTo>
                      <a:pt x="167388" y="975612"/>
                    </a:lnTo>
                    <a:cubicBezTo>
                      <a:pt x="60211" y="868435"/>
                      <a:pt x="0" y="723071"/>
                      <a:pt x="0" y="571500"/>
                    </a:cubicBezTo>
                    <a:lnTo>
                      <a:pt x="1" y="571499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9" name="Oval 28"/>
              <p:cNvSpPr/>
              <p:nvPr/>
            </p:nvSpPr>
            <p:spPr>
              <a:xfrm flipV="1">
                <a:off x="7391402" y="759714"/>
                <a:ext cx="914400" cy="9144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0" name="Oval 29"/>
              <p:cNvSpPr/>
              <p:nvPr/>
            </p:nvSpPr>
            <p:spPr>
              <a:xfrm flipV="1">
                <a:off x="5638802" y="6073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 flipV="1">
                <a:off x="7162802" y="1501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 flipV="1">
                <a:off x="6477002" y="772414"/>
                <a:ext cx="457200" cy="457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 flipV="1">
                <a:off x="6781802" y="11661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4" name="Oval 33"/>
              <p:cNvSpPr/>
              <p:nvPr/>
            </p:nvSpPr>
            <p:spPr>
              <a:xfrm flipV="1">
                <a:off x="6743702" y="8613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5" name="Oval 34"/>
              <p:cNvSpPr/>
              <p:nvPr/>
            </p:nvSpPr>
            <p:spPr>
              <a:xfrm flipV="1">
                <a:off x="7162802" y="1064514"/>
                <a:ext cx="762000" cy="762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 flipV="1">
                <a:off x="7810502" y="2080514"/>
                <a:ext cx="355600" cy="3556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7" name="Oval 36"/>
              <p:cNvSpPr/>
              <p:nvPr/>
            </p:nvSpPr>
            <p:spPr>
              <a:xfrm flipV="1">
                <a:off x="7772402" y="1775714"/>
                <a:ext cx="431800" cy="4318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38" name="Oval 37"/>
              <p:cNvSpPr/>
              <p:nvPr/>
            </p:nvSpPr>
            <p:spPr>
              <a:xfrm flipV="1">
                <a:off x="8115302" y="1928114"/>
                <a:ext cx="203200" cy="2032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 flipV="1">
                <a:off x="8420102" y="16233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0" name="Oval 39"/>
              <p:cNvSpPr/>
              <p:nvPr/>
            </p:nvSpPr>
            <p:spPr>
              <a:xfrm flipV="1">
                <a:off x="61849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1" name="Oval 40"/>
              <p:cNvSpPr/>
              <p:nvPr/>
            </p:nvSpPr>
            <p:spPr>
              <a:xfrm flipV="1">
                <a:off x="8305802" y="1394714"/>
                <a:ext cx="203200" cy="2032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2" name="Oval 41"/>
              <p:cNvSpPr/>
              <p:nvPr/>
            </p:nvSpPr>
            <p:spPr>
              <a:xfrm flipV="1">
                <a:off x="6096002" y="10645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 flipV="1">
                <a:off x="6248402" y="1216914"/>
                <a:ext cx="127000" cy="1270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 flipV="1">
                <a:off x="6400802" y="1242314"/>
                <a:ext cx="127000" cy="127000"/>
              </a:xfrm>
              <a:prstGeom prst="ellipse">
                <a:avLst/>
              </a:prstGeom>
              <a:solidFill>
                <a:schemeClr val="tx2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45" name="Oval 44"/>
              <p:cNvSpPr/>
              <p:nvPr/>
            </p:nvSpPr>
            <p:spPr>
              <a:xfrm flipV="1">
                <a:off x="8153402" y="378714"/>
                <a:ext cx="533400" cy="5334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  <a:alpha val="60000"/>
                    </a:schemeClr>
                  </a:gs>
                  <a:gs pos="50000">
                    <a:schemeClr val="accent1">
                      <a:tint val="44500"/>
                      <a:satMod val="160000"/>
                      <a:alpha val="60000"/>
                    </a:schemeClr>
                  </a:gs>
                  <a:gs pos="100000">
                    <a:schemeClr val="accent1">
                      <a:tint val="23500"/>
                      <a:satMod val="160000"/>
                      <a:alpha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algn="ctr" defTabSz="914400" rtl="0" eaLnBrk="1" latinLnBrk="0" hangingPunct="1"/>
                <a:endPara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46" name="Oval 45"/>
          <p:cNvSpPr/>
          <p:nvPr/>
        </p:nvSpPr>
        <p:spPr>
          <a:xfrm>
            <a:off x="86360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8788400" y="6589059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40800" y="658905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Pictures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350F8-5C4B-490E-9517-90EEC27D2A76}" type="datetime1">
              <a:rPr/>
              <a:pPr/>
              <a:t>3/5/2008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4" name="Picture Placeholder 2"/>
          <p:cNvSpPr>
            <a:spLocks noGrp="1"/>
          </p:cNvSpPr>
          <p:nvPr>
            <p:ph type="pic" idx="1"/>
          </p:nvPr>
        </p:nvSpPr>
        <p:spPr>
          <a:xfrm>
            <a:off x="5638800" y="838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5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4F948-BAEC-4412-8865-2ED9A393D0E8}" type="datetime1">
              <a:rPr/>
              <a:pPr/>
              <a:t>3/5/2008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grpSp>
        <p:nvGrpSpPr>
          <p:cNvPr id="3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2" name="Picture Placeholder 2"/>
          <p:cNvSpPr>
            <a:spLocks noGrp="1"/>
          </p:cNvSpPr>
          <p:nvPr>
            <p:ph type="pic" idx="1"/>
          </p:nvPr>
        </p:nvSpPr>
        <p:spPr>
          <a:xfrm>
            <a:off x="5715000" y="76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3" name="Picture Placeholder 2"/>
          <p:cNvSpPr>
            <a:spLocks noGrp="1"/>
          </p:cNvSpPr>
          <p:nvPr>
            <p:ph type="pic" idx="13"/>
          </p:nvPr>
        </p:nvSpPr>
        <p:spPr>
          <a:xfrm>
            <a:off x="3810000" y="23622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24" name="Picture Placeholder 2"/>
          <p:cNvSpPr>
            <a:spLocks noGrp="1"/>
          </p:cNvSpPr>
          <p:nvPr>
            <p:ph type="pic" idx="14"/>
          </p:nvPr>
        </p:nvSpPr>
        <p:spPr>
          <a:xfrm>
            <a:off x="2667000" y="381000"/>
            <a:ext cx="2514600" cy="25146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51A9C-1FA6-46C3-A2C5-DDD93EB5705A}" type="datetime1">
              <a:rPr/>
              <a:pPr/>
              <a:t>3/5/2008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3F2D-3C69-4B09-8961-04B1CF41F150}" type="datetime1">
              <a:rPr/>
              <a:pPr/>
              <a:t>3/5/2008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B1422-0C4D-4F10-98EE-853822C28068}" type="datetime1">
              <a:rPr/>
              <a:pPr/>
              <a:t>3/5/2008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B6E8-161A-4DA9-8069-964CFF350849}" type="slidenum">
              <a:rPr/>
              <a:pPr/>
              <a:t>‹#›</a:t>
            </a:fld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EFF5B-7591-4B29-A74A-08C8D69ED84B}" type="datetime1">
              <a:rPr/>
              <a:pPr/>
              <a:t>3/5/2008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4592782" y="2133600"/>
            <a:ext cx="3865418" cy="4172197"/>
            <a:chOff x="0" y="0"/>
            <a:chExt cx="1600200" cy="17272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09600" y="990600"/>
            <a:ext cx="1179761" cy="1356814"/>
            <a:chOff x="266700" y="914400"/>
            <a:chExt cx="1179761" cy="1356814"/>
          </a:xfrm>
        </p:grpSpPr>
        <p:sp>
          <p:nvSpPr>
            <p:cNvPr id="23" name="Oval 22"/>
            <p:cNvSpPr/>
            <p:nvPr/>
          </p:nvSpPr>
          <p:spPr>
            <a:xfrm>
              <a:off x="555812" y="1380565"/>
              <a:ext cx="890649" cy="8906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 flipV="1">
              <a:off x="304800" y="121920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7" name="Oval 26"/>
            <p:cNvSpPr/>
            <p:nvPr/>
          </p:nvSpPr>
          <p:spPr>
            <a:xfrm flipV="1">
              <a:off x="266700" y="914400"/>
              <a:ext cx="431800" cy="4318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 flipV="1">
              <a:off x="609600" y="1066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4400" y="2590800"/>
            <a:ext cx="1905000" cy="1905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7086600" cy="1472184"/>
          </a:xfrm>
        </p:spPr>
        <p:txBody>
          <a:bodyPr anchor="ctr" anchorCtr="0">
            <a:normAutofit/>
          </a:bodyPr>
          <a:lstStyle>
            <a:lvl1pPr algn="l">
              <a:defRPr sz="3600" b="0" cap="none" baseline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953" y="17526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3429000" cy="3886200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indent="-228600" algn="l" defTabSz="914400" rtl="0" eaLnBrk="1" latinLnBrk="0" hangingPunct="1">
              <a:buFont typeface="Wingdings" pitchFamily="2" charset="2"/>
              <a:buChar char="l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indent="-228600" algn="l" defTabSz="914400" rtl="0" eaLnBrk="1" latinLnBrk="0" hangingPunct="1">
              <a:buFont typeface="Arial" pitchFamily="34" charset="0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indent="-228600" algn="l" defTabSz="914400" rtl="0" eaLnBrk="1" latinLnBrk="0" hangingPunct="1">
              <a:buFont typeface="Wingdings" pitchFamily="2" charset="2"/>
              <a:buChar char="l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2B68-D3DE-4D15-8775-7265D37D5442}" type="datetime1">
              <a:rPr/>
              <a:pPr/>
              <a:t>3/5/2008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6200000">
            <a:off x="-870003" y="31472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1755648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16200000">
            <a:off x="3259278" y="3756819"/>
            <a:ext cx="3429000" cy="639762"/>
          </a:xfrm>
          <a:prstGeom prst="rect">
            <a:avLst/>
          </a:prstGeom>
          <a:noFill/>
        </p:spPr>
        <p:txBody>
          <a:bodyPr anchor="ctr" anchorCtr="0"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marL="0" indent="0" algn="ctr">
              <a:buNone/>
              <a:defRPr sz="1800" b="0">
                <a:effectLst/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359152"/>
            <a:ext cx="3200400" cy="3429000"/>
          </a:xfrm>
        </p:spPr>
        <p:txBody>
          <a:bodyPr>
            <a:no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9F8DD-171E-4103-BDCF-360604A90395}" type="datetime1">
              <a:rPr/>
              <a:pPr/>
              <a:t>3/5/2008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6A308-50E9-40BB-93A3-480D9EF55114}" type="datetime1">
              <a:rPr/>
              <a:pPr/>
              <a:t>3/5/2008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A8AE-17A6-44FE-A8D6-2BACC4B287BB}" type="datetime1">
              <a:rPr/>
              <a:pPr/>
              <a:t>3/5/2008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048"/>
            <a:ext cx="2130552" cy="3044952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vert="horz" lIns="91440" tIns="45720" rIns="91440" bIns="45720" rtlCol="0" anchor="b">
            <a:no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667D-E1E4-4A24-8096-9861A741B26D}" type="datetime1">
              <a:rPr/>
              <a:pPr/>
              <a:t>3/5/2008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grpSp>
        <p:nvGrpSpPr>
          <p:cNvPr id="23" name="Group 22"/>
          <p:cNvGrpSpPr/>
          <p:nvPr/>
        </p:nvGrpSpPr>
        <p:grpSpPr>
          <a:xfrm>
            <a:off x="4695702" y="2133600"/>
            <a:ext cx="4448298" cy="4018808"/>
            <a:chOff x="4695702" y="2133600"/>
            <a:chExt cx="4448298" cy="4018808"/>
          </a:xfrm>
        </p:grpSpPr>
        <p:sp>
          <p:nvSpPr>
            <p:cNvPr id="10" name="Oval 9"/>
            <p:cNvSpPr/>
            <p:nvPr/>
          </p:nvSpPr>
          <p:spPr>
            <a:xfrm>
              <a:off x="4695702" y="5048003"/>
              <a:ext cx="1104405" cy="110440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7065818" y="4572000"/>
              <a:ext cx="858982" cy="85898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339938" y="489461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93725" y="3048000"/>
              <a:ext cx="1840675" cy="1840675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7916883" y="2133600"/>
              <a:ext cx="858982" cy="858982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7824849" y="2685803"/>
              <a:ext cx="1043049" cy="104304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8653153" y="2869870"/>
              <a:ext cx="490847" cy="490847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6552210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6781800" y="5562600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5181600"/>
              <a:ext cx="306779" cy="306779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073735" y="5120244"/>
              <a:ext cx="306779" cy="306779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0" y="927847"/>
            <a:ext cx="4114800" cy="4114800"/>
          </a:xfr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9144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228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117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089025" indent="-228600" algn="l" defTabSz="914400" rtl="0" eaLnBrk="1" latinLnBrk="0" hangingPunct="1">
              <a:spcBef>
                <a:spcPts val="18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ts val="1800"/>
              </a:spcBef>
              <a:buFont typeface="Wingdings" pitchFamily="2" charset="2"/>
              <a:buChar char="l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5" name="Oval 24"/>
          <p:cNvSpPr/>
          <p:nvPr/>
        </p:nvSpPr>
        <p:spPr>
          <a:xfrm>
            <a:off x="3886200" y="5638800"/>
            <a:ext cx="304800" cy="304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645152"/>
            <a:ext cx="2514600" cy="1600200"/>
          </a:xfrm>
          <a:solidFill>
            <a:schemeClr val="tx2">
              <a:alpha val="20000"/>
            </a:schemeClr>
          </a:solidFill>
          <a:ln>
            <a:noFill/>
          </a:ln>
        </p:spPr>
        <p:txBody>
          <a:bodyPr vert="horz" lIns="0" tIns="45720" rIns="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1800"/>
              </a:spcBef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26" name="Oval 25"/>
          <p:cNvSpPr/>
          <p:nvPr/>
        </p:nvSpPr>
        <p:spPr>
          <a:xfrm>
            <a:off x="3319153" y="5147953"/>
            <a:ext cx="186047" cy="186047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225024" y="5103129"/>
            <a:ext cx="186047" cy="186047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2133600" cy="3048000"/>
          </a:xfrm>
          <a:noFill/>
          <a:ln>
            <a:noFill/>
          </a:ln>
          <a:scene3d>
            <a:camera prst="orthographicFront"/>
            <a:lightRig rig="threePt" dir="t"/>
          </a:scene3d>
          <a:sp3d>
            <a:bevelT w="12700" h="12700"/>
          </a:sp3d>
        </p:spPr>
        <p:txBody>
          <a:bodyPr anchor="b">
            <a:noAutofit/>
          </a:bodyPr>
          <a:lstStyle>
            <a:lvl1pPr algn="l">
              <a:defRPr sz="4000" kern="1200" spc="200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648200"/>
            <a:ext cx="3200400" cy="1524000"/>
          </a:xfrm>
        </p:spPr>
        <p:txBody>
          <a:bodyPr lIns="0" rIns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00348-8346-46E7-9CC2-98F108BF95F5}" type="datetime1">
              <a:rPr/>
              <a:pPr/>
              <a:t>3/5/2008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grpSp>
        <p:nvGrpSpPr>
          <p:cNvPr id="22" name="Group 21"/>
          <p:cNvGrpSpPr/>
          <p:nvPr/>
        </p:nvGrpSpPr>
        <p:grpSpPr>
          <a:xfrm>
            <a:off x="3775364" y="2133600"/>
            <a:ext cx="5368636" cy="4724400"/>
            <a:chOff x="0" y="0"/>
            <a:chExt cx="2222500" cy="1955800"/>
          </a:xfrm>
        </p:grpSpPr>
        <p:sp>
          <p:nvSpPr>
            <p:cNvPr id="8" name="Oval 7"/>
            <p:cNvSpPr/>
            <p:nvPr/>
          </p:nvSpPr>
          <p:spPr>
            <a:xfrm>
              <a:off x="685800" y="152400"/>
              <a:ext cx="914400" cy="9144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81000" y="1206500"/>
              <a:ext cx="457200" cy="457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914400"/>
              <a:ext cx="355600" cy="3556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47700" y="11430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7200" y="0"/>
              <a:ext cx="762000" cy="762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Oval 12"/>
            <p:cNvSpPr/>
            <p:nvPr/>
          </p:nvSpPr>
          <p:spPr>
            <a:xfrm>
              <a:off x="1714500" y="0"/>
              <a:ext cx="355600" cy="3556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Oval 13"/>
            <p:cNvSpPr/>
            <p:nvPr/>
          </p:nvSpPr>
          <p:spPr>
            <a:xfrm>
              <a:off x="1676400" y="228600"/>
              <a:ext cx="431800" cy="431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019300" y="304800"/>
              <a:ext cx="203200" cy="2032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1028700" y="15240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Oval 16"/>
            <p:cNvSpPr/>
            <p:nvPr/>
          </p:nvSpPr>
          <p:spPr>
            <a:xfrm>
              <a:off x="889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Oval 17"/>
            <p:cNvSpPr/>
            <p:nvPr/>
          </p:nvSpPr>
          <p:spPr>
            <a:xfrm>
              <a:off x="914400" y="1752600"/>
              <a:ext cx="203200" cy="2032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Oval 18"/>
            <p:cNvSpPr/>
            <p:nvPr/>
          </p:nvSpPr>
          <p:spPr>
            <a:xfrm>
              <a:off x="0" y="12446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Oval 19"/>
            <p:cNvSpPr/>
            <p:nvPr/>
          </p:nvSpPr>
          <p:spPr>
            <a:xfrm>
              <a:off x="152400" y="1092200"/>
              <a:ext cx="127000" cy="1270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  <a:alpha val="60000"/>
                  </a:schemeClr>
                </a:gs>
                <a:gs pos="50000">
                  <a:schemeClr val="accent1">
                    <a:tint val="44500"/>
                    <a:satMod val="160000"/>
                    <a:alpha val="60000"/>
                  </a:schemeClr>
                </a:gs>
                <a:gs pos="100000">
                  <a:schemeClr val="accent1">
                    <a:tint val="23500"/>
                    <a:satMod val="160000"/>
                    <a:alpha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04800" y="1066800"/>
              <a:ext cx="127000" cy="127000"/>
            </a:xfrm>
            <a:prstGeom prst="ellipse">
              <a:avLst/>
            </a:prstGeom>
            <a:solidFill>
              <a:schemeClr val="tx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685800"/>
            <a:ext cx="4572000" cy="4572000"/>
          </a:xfrm>
          <a:prstGeom prst="ellipse">
            <a:avLst/>
          </a:prstGeom>
          <a:solidFill>
            <a:schemeClr val="bg1"/>
          </a:solidFill>
          <a:ln w="101600">
            <a:solidFill>
              <a:schemeClr val="tx2">
                <a:alpha val="50000"/>
              </a:schemeClr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25400"/>
          </a:bodyPr>
          <a:lstStyle>
            <a:lvl1pPr marL="0" indent="0" algn="ctr" defTabSz="914400" rtl="0" eaLnBrk="1" latinLnBrk="0" hangingPunct="1"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6629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25400">
              <a:bevelT w="12700" h="12700"/>
              <a:extrusionClr>
                <a:schemeClr val="bg1">
                  <a:lumMod val="10000"/>
                  <a:lumOff val="90000"/>
                </a:schemeClr>
              </a:extrusionClr>
            </a:sp3d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800" y="1901952"/>
            <a:ext cx="6629400" cy="4224528"/>
          </a:xfrm>
          <a:prstGeom prst="ellipse">
            <a:avLst/>
          </a:prstGeom>
          <a:solidFill>
            <a:schemeClr val="tx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vert="horz" lIns="45720" tIns="45720" rIns="45720" bIns="45720" rtlCol="0" anchor="t" anchorCtr="0">
            <a:normAutofit/>
            <a:scene3d>
              <a:camera prst="orthographicFront"/>
              <a:lightRig rig="threePt" dir="t"/>
            </a:scene3d>
            <a:sp3d extrusionH="25400"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6A05E-13CC-4D8D-8C18-087C8EABDD89}" type="datetime1">
              <a:rPr/>
              <a:pPr/>
              <a:t>3/5/2008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1824"/>
            <a:ext cx="2895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1824"/>
            <a:ext cx="2133600" cy="2599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21382-D60C-42BF-80B2-71C971838E6F}" type="slidenum">
              <a:rPr/>
              <a:pPr/>
              <a:t>‹#›</a:t>
            </a:fld>
            <a:endParaRPr/>
          </a:p>
        </p:txBody>
      </p:sp>
      <p:sp>
        <p:nvSpPr>
          <p:cNvPr id="59" name="Oval 58"/>
          <p:cNvSpPr/>
          <p:nvPr/>
        </p:nvSpPr>
        <p:spPr>
          <a:xfrm>
            <a:off x="685800" y="152400"/>
            <a:ext cx="914400" cy="9144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2" name="Oval 61"/>
          <p:cNvSpPr/>
          <p:nvPr/>
        </p:nvSpPr>
        <p:spPr>
          <a:xfrm>
            <a:off x="381000" y="1206500"/>
            <a:ext cx="457200" cy="457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3" name="Oval 62"/>
          <p:cNvSpPr/>
          <p:nvPr/>
        </p:nvSpPr>
        <p:spPr>
          <a:xfrm>
            <a:off x="685800" y="914400"/>
            <a:ext cx="355600" cy="3556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47700" y="11430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5" name="Oval 64"/>
          <p:cNvSpPr/>
          <p:nvPr/>
        </p:nvSpPr>
        <p:spPr>
          <a:xfrm>
            <a:off x="457200" y="0"/>
            <a:ext cx="762000" cy="762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6" name="Oval 65"/>
          <p:cNvSpPr/>
          <p:nvPr/>
        </p:nvSpPr>
        <p:spPr>
          <a:xfrm>
            <a:off x="1714500" y="0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7" name="Oval 66"/>
          <p:cNvSpPr/>
          <p:nvPr/>
        </p:nvSpPr>
        <p:spPr>
          <a:xfrm>
            <a:off x="1676400" y="228600"/>
            <a:ext cx="431800" cy="4318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019300" y="304800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9" name="Oval 68"/>
          <p:cNvSpPr/>
          <p:nvPr/>
        </p:nvSpPr>
        <p:spPr>
          <a:xfrm>
            <a:off x="1028700" y="15240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0" name="Oval 69"/>
          <p:cNvSpPr/>
          <p:nvPr/>
        </p:nvSpPr>
        <p:spPr>
          <a:xfrm>
            <a:off x="889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1" name="Oval 70"/>
          <p:cNvSpPr/>
          <p:nvPr/>
        </p:nvSpPr>
        <p:spPr>
          <a:xfrm>
            <a:off x="914400" y="1752600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2" name="Oval 71"/>
          <p:cNvSpPr/>
          <p:nvPr/>
        </p:nvSpPr>
        <p:spPr>
          <a:xfrm>
            <a:off x="0" y="12446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3" name="Oval 72"/>
          <p:cNvSpPr/>
          <p:nvPr/>
        </p:nvSpPr>
        <p:spPr>
          <a:xfrm>
            <a:off x="152400" y="1092200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4" name="Oval 73"/>
          <p:cNvSpPr/>
          <p:nvPr/>
        </p:nvSpPr>
        <p:spPr>
          <a:xfrm>
            <a:off x="304800" y="10668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77" name="Oval 76"/>
          <p:cNvSpPr/>
          <p:nvPr/>
        </p:nvSpPr>
        <p:spPr>
          <a:xfrm rot="6197586" flipV="1">
            <a:off x="7932464" y="5568366"/>
            <a:ext cx="914400" cy="9144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0" name="Oval 79"/>
          <p:cNvSpPr/>
          <p:nvPr/>
        </p:nvSpPr>
        <p:spPr>
          <a:xfrm rot="6197586" flipV="1">
            <a:off x="8633992" y="4734233"/>
            <a:ext cx="457200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 rot="6197586" flipV="1">
            <a:off x="8292676" y="4953384"/>
            <a:ext cx="355600" cy="3556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2" name="Oval 81"/>
          <p:cNvSpPr/>
          <p:nvPr/>
        </p:nvSpPr>
        <p:spPr>
          <a:xfrm rot="6197586" flipV="1">
            <a:off x="8514131" y="4976607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3" name="Oval 82"/>
          <p:cNvSpPr/>
          <p:nvPr/>
        </p:nvSpPr>
        <p:spPr>
          <a:xfrm rot="6197586" flipV="1">
            <a:off x="7856272" y="5295370"/>
            <a:ext cx="762000" cy="762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4" name="Oval 83"/>
          <p:cNvSpPr/>
          <p:nvPr/>
        </p:nvSpPr>
        <p:spPr>
          <a:xfrm rot="6197586" flipV="1">
            <a:off x="199818" y="5914818"/>
            <a:ext cx="216774" cy="216774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5" name="Oval 84"/>
          <p:cNvSpPr/>
          <p:nvPr/>
        </p:nvSpPr>
        <p:spPr>
          <a:xfrm rot="6197586" flipV="1">
            <a:off x="7387699" y="5767494"/>
            <a:ext cx="431800" cy="4318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6" name="Oval 85"/>
          <p:cNvSpPr/>
          <p:nvPr/>
        </p:nvSpPr>
        <p:spPr>
          <a:xfrm rot="6197586" flipV="1">
            <a:off x="7412357" y="6095509"/>
            <a:ext cx="203200" cy="203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7" name="Oval 86"/>
          <p:cNvSpPr/>
          <p:nvPr/>
        </p:nvSpPr>
        <p:spPr>
          <a:xfrm rot="6197586" flipV="1">
            <a:off x="7638907" y="6462226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8" name="Oval 87"/>
          <p:cNvSpPr/>
          <p:nvPr/>
        </p:nvSpPr>
        <p:spPr>
          <a:xfrm rot="6197586" flipV="1">
            <a:off x="8607584" y="4384300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9" name="Oval 88"/>
          <p:cNvSpPr/>
          <p:nvPr/>
        </p:nvSpPr>
        <p:spPr>
          <a:xfrm rot="6197586" flipV="1">
            <a:off x="7887663" y="6403551"/>
            <a:ext cx="203200" cy="2032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0" name="Oval 89"/>
          <p:cNvSpPr/>
          <p:nvPr/>
        </p:nvSpPr>
        <p:spPr>
          <a:xfrm rot="6197586" flipV="1">
            <a:off x="8801061" y="4338664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1" name="Oval 90"/>
          <p:cNvSpPr/>
          <p:nvPr/>
        </p:nvSpPr>
        <p:spPr>
          <a:xfrm rot="6197586" flipV="1">
            <a:off x="8617702" y="4451939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2" name="Oval 91"/>
          <p:cNvSpPr/>
          <p:nvPr/>
        </p:nvSpPr>
        <p:spPr>
          <a:xfrm rot="6197586" flipV="1">
            <a:off x="8557941" y="4594415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5" name="Oval 94"/>
          <p:cNvSpPr/>
          <p:nvPr/>
        </p:nvSpPr>
        <p:spPr>
          <a:xfrm rot="6197586" flipV="1">
            <a:off x="243115" y="6241508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6" name="Oval 95"/>
          <p:cNvSpPr/>
          <p:nvPr/>
        </p:nvSpPr>
        <p:spPr>
          <a:xfrm rot="6197586" flipV="1">
            <a:off x="436592" y="6195872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 rot="6197586" flipV="1">
            <a:off x="253233" y="6309147"/>
            <a:ext cx="127000" cy="1270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  <a:alpha val="60000"/>
                </a:schemeClr>
              </a:gs>
              <a:gs pos="100000">
                <a:schemeClr val="accent1">
                  <a:tint val="23500"/>
                  <a:satMod val="160000"/>
                  <a:alpha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Oval 97"/>
          <p:cNvSpPr/>
          <p:nvPr/>
        </p:nvSpPr>
        <p:spPr>
          <a:xfrm rot="6197586" flipV="1">
            <a:off x="193472" y="6451623"/>
            <a:ext cx="127000" cy="127000"/>
          </a:xfrm>
          <a:prstGeom prst="ellipse">
            <a:avLst/>
          </a:prstGeom>
          <a:solidFill>
            <a:schemeClr val="tx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1" r:id="rId10"/>
    <p:sldLayoutId id="2147483662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20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14350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000"/>
        </a:spcBef>
        <a:buFont typeface="Wingdings" pitchFamily="2" charset="2"/>
        <a:buChar char="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089025" indent="-228600" algn="l" defTabSz="914400" rtl="0" eaLnBrk="1" latinLnBrk="0" hangingPunct="1">
        <a:spcBef>
          <a:spcPts val="1000"/>
        </a:spcBef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ts val="1000"/>
        </a:spcBef>
        <a:buFont typeface="Wingdings" pitchFamily="2" charset="2"/>
        <a:buChar char="l"/>
        <a:defRPr sz="1800" kern="1200">
          <a:solidFill>
            <a:schemeClr val="tx1"/>
          </a:solidFill>
          <a:effectLst>
            <a:outerShdw blurRad="76200" sx="101000" sy="101000" algn="ctr" rotWithShape="0">
              <a:schemeClr val="tx1">
                <a:lumMod val="85000"/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285860"/>
            <a:ext cx="6286544" cy="135732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Алферов Жорес Иванович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3429000"/>
            <a:ext cx="4791100" cy="2643206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Ученица 11 класса 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Салихова Алеся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Проверила: Солдатова Г.Б.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2000240"/>
            <a:ext cx="8358246" cy="19686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4">
              <a:avLst>
                <a:gd name="adj1" fmla="val 6250"/>
                <a:gd name="adj2" fmla="val 663"/>
              </a:avLst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sym typeface="Wingdings" pitchFamily="2" charset="2"/>
              </a:rPr>
              <a:t>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572000" y="571481"/>
            <a:ext cx="40719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Алфёров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Жорес Иванович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 советский и российский физик, лауреат Нобелевской премии по физике 2000 года, общественный и политический деятель, депутат фракции КПРФ в Государственной Думе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РФ.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Лесечка\Documents\4._alfer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3429023" cy="4572032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643438" y="3929066"/>
            <a:ext cx="4000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Родился 15 марта 1930 в Витебске. Его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родители являлись  убежденными коммунистами.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4071942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Лесечка\Documents\Alferov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2"/>
            <a:ext cx="3286148" cy="4394417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4572000" y="500042"/>
            <a:ext cx="421484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Алферов поступил в Ленинградский электротехнический институт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факультет электронной техники. В 1953 он окончил институт и как один из лучших студентов был принят на работу в Физико-технический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институт в лабораторию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В.М.Тучкевича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7290" y="3214686"/>
            <a:ext cx="55007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1959 защитил кандидатскую диссертацию, посвященную исследованию германиевых и кремниевых силовых выпрямителей. В те годы была впервые высказана идея использования не гомо-, а гетеропереходов в полупроводниках для создания более эффективных приборов.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 descr="C:\Users\Лесечка\Documents\alferov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142852"/>
            <a:ext cx="4426256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6248" y="785794"/>
            <a:ext cx="43577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Начиная с 1968 развернулось соревнование ЛФТИ с американскими фирмами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Bell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Telephone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IBM и RCA – кто первый разработает промышленную технологию создания полупроводников 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гетероструктурах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Отечественным ученым удалось буквально на месяц опередить конкурентов; первый непрерывный лазер на гетеропереходах был создан тоже в России, в лаборатории Алферова.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C:\Users\Лесечка\Documents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3670688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1857364"/>
            <a:ext cx="40005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4429124" y="928670"/>
            <a:ext cx="421484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Научный авторитет Алферова чрезвычайно высок. В 1972 он был избран членом-корреспондентом Академии наук СССР, в 1979 –ее действительным членом, в 1990 – вице-президентом Российской академии наук 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Президентом Санкт-Петербургского научного центра РАН.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Лесечка\Documents\m3898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3571900" cy="277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 descr="C:\Users\Лесечка\Documents\alfer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3185698" cy="4929222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57620" y="642918"/>
            <a:ext cx="471490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2000 Алферов получил Нобелевскую премию по физике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развитие полупроводниковых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гетероструктур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для высокоскоростной и оптоэлектроники»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совместно с американцами 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Дж.Килби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и Г.Крёмером.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Крёмер, как и Алферов, получил награду за разработку полупроводниковых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гетероструктур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создание быстрых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и микроэлектронных компонентов,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Килби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–за разработку идеологии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технологии создания микрочипов.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 descr="C:\Users\Лесечка\Documents\pics.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4115750" cy="271464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429124" y="500043"/>
            <a:ext cx="44291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 более пятисот научных работ, трех монографий и пятидесяти изобретений.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1989 по 1992 — народный депутат СССР. В 1995 – избран депутатом Государственной думы Федерального собрания РФ 2 созыва. В 1999-2003 — депутат Государственной думы Федерального собрания РФ 3 созыва от КПРФ, член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комитета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 образованию и науке. В 2003-2007 — депутат Государственной думы Федерального собрания РФ 4 созыва от партии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КПРФ. Награжден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орденами СССР: Орден Знак Почёта (1959), Трудового Красного Знамени (1975), Октябрьской Революции (1980), Ленина (1986) , а также орденами Российской Федерации «За заслуги перед Отечеством» I- III степеней (1999 - 2005)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Лесечка\Documents\image_big_2941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429000"/>
            <a:ext cx="3987644" cy="28511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57686" y="785794"/>
            <a:ext cx="407196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Круг обязанностей академика Ж. И. Алферова не сужается, он по-прежнему прекрасно с ними справляется. Но только один сектор этого круга - физика и технология полупроводниковых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гетероструктур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 вызывает у него те чувства, о которых он говорил в нобелевской лекции: "Я счастлив, что имел возможность работать в этой области с самого начала. Я счастлив, что могу продолжать эту работу и сейчас".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7" name="Picture 1" descr="C:\Users\Лесечка\Documents\90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14422"/>
            <a:ext cx="3567109" cy="47561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ubbles">
  <a:themeElements>
    <a:clrScheme name="Bubbles">
      <a:dk1>
        <a:srgbClr val="0C002C"/>
      </a:dk1>
      <a:lt1>
        <a:srgbClr val="FFFFFF"/>
      </a:lt1>
      <a:dk2>
        <a:srgbClr val="236626"/>
      </a:dk2>
      <a:lt2>
        <a:srgbClr val="D7C8FE"/>
      </a:lt2>
      <a:accent1>
        <a:srgbClr val="4203E7"/>
      </a:accent1>
      <a:accent2>
        <a:srgbClr val="842F73"/>
      </a:accent2>
      <a:accent3>
        <a:srgbClr val="7532A8"/>
      </a:accent3>
      <a:accent4>
        <a:srgbClr val="F7A107"/>
      </a:accent4>
      <a:accent5>
        <a:srgbClr val="C86DCF"/>
      </a:accent5>
      <a:accent6>
        <a:srgbClr val="E6B500"/>
      </a:accent6>
      <a:hlink>
        <a:srgbClr val="FFDE66"/>
      </a:hlink>
      <a:folHlink>
        <a:srgbClr val="D490C5"/>
      </a:folHlink>
    </a:clrScheme>
    <a:fontScheme name="Bubbles">
      <a:majorFont>
        <a:latin typeface="Impact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mic Sans M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Bubb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85000"/>
                <a:satMod val="150000"/>
              </a:schemeClr>
            </a:gs>
            <a:gs pos="35000">
              <a:schemeClr val="phClr">
                <a:tint val="70000"/>
                <a:shade val="90000"/>
                <a:alpha val="85000"/>
                <a:satMod val="200000"/>
              </a:schemeClr>
            </a:gs>
            <a:gs pos="100000">
              <a:schemeClr val="phClr">
                <a:tint val="90000"/>
                <a:shade val="100000"/>
                <a:alpha val="85000"/>
                <a:satMod val="25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40000"/>
                <a:satMod val="115000"/>
              </a:schemeClr>
            </a:gs>
            <a:gs pos="8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150000"/>
              </a:schemeClr>
            </a:gs>
          </a:gsLst>
          <a:lin ang="78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4450" cap="flat" cmpd="sng" algn="ctr">
          <a:solidFill>
            <a:schemeClr val="phClr">
              <a:alpha val="80000"/>
              <a:satMod val="110000"/>
            </a:schemeClr>
          </a:solidFill>
          <a:prstDash val="solid"/>
        </a:ln>
        <a:ln w="63500" cap="flat" cmpd="sng" algn="ctr">
          <a:solidFill>
            <a:schemeClr val="phClr">
              <a:alpha val="80000"/>
              <a:satMod val="115000"/>
            </a:schemeClr>
          </a:solidFill>
          <a:prstDash val="solid"/>
        </a:ln>
      </a:lnStyleLst>
      <a:effectStyleLst>
        <a:effectStyle>
          <a:effectLst>
            <a:innerShdw blurRad="50800" dist="25400" dir="13500000">
              <a:srgbClr val="FFFFFF">
                <a:alpha val="75000"/>
              </a:srgbClr>
            </a:innerShdw>
          </a:effectLst>
        </a:effectStyle>
        <a:effectStyle>
          <a:effectLst>
            <a:innerShdw blurRad="76200" dist="25400" dir="13500000">
              <a:srgbClr val="FFFFFF">
                <a:alpha val="75000"/>
              </a:srgbClr>
            </a:innerShdw>
            <a:reflection blurRad="63500" stA="35000" endPos="35000" dist="12700" dir="5400000" sy="-100000" rotWithShape="0"/>
          </a:effectLst>
        </a:effectStyle>
        <a:effectStyle>
          <a:effectLst>
            <a:reflection blurRad="63500" stA="35000" endPos="35000" dist="12700" dir="5400000" sy="-100000" rotWithShape="0"/>
          </a:effectLst>
          <a:scene3d>
            <a:camera prst="orthographicFront">
              <a:rot lat="0" lon="0" rev="0"/>
            </a:camera>
            <a:lightRig rig="balanced" dir="bl">
              <a:rot lat="0" lon="0" rev="7800000"/>
            </a:lightRig>
          </a:scene3d>
          <a:sp3d prstMaterial="translucentPowder">
            <a:bevelT h="50800"/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shade val="80000"/>
                <a:satMod val="125000"/>
              </a:schemeClr>
            </a:gs>
            <a:gs pos="100000">
              <a:schemeClr val="phClr">
                <a:tint val="100000"/>
                <a:satMod val="125000"/>
                <a:lumOff val="40000"/>
                <a:lumMod val="100000"/>
              </a:schemeClr>
            </a:gs>
          </a:gsLst>
          <a:lin ang="7800000" scaled="1"/>
        </a:gradFill>
        <a:gradFill rotWithShape="1">
          <a:gsLst>
            <a:gs pos="0">
              <a:schemeClr val="phClr">
                <a:shade val="95000"/>
                <a:lumMod val="95000"/>
              </a:schemeClr>
            </a:gs>
            <a:gs pos="60000">
              <a:schemeClr val="phClr">
                <a:satMod val="125000"/>
                <a:lumOff val="10000"/>
                <a:lumMod val="100000"/>
              </a:schemeClr>
            </a:gs>
            <a:gs pos="100000">
              <a:schemeClr val="phClr">
                <a:shade val="95000"/>
                <a:satMod val="135000"/>
                <a:lumOff val="50000"/>
                <a:lumMod val="100000"/>
              </a:schemeClr>
            </a:gs>
          </a:gsLst>
          <a:lin ang="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Bubbles</Template>
  <TotalTime>276</TotalTime>
  <Words>397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Bubbles</vt:lpstr>
      <vt:lpstr>Алферов Жорес Иванович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Симметрия в кубе. В параллелепипеде.</dc:title>
  <dc:creator>Лесечка</dc:creator>
  <cp:lastModifiedBy>Лесечка</cp:lastModifiedBy>
  <cp:revision>29</cp:revision>
  <dcterms:created xsi:type="dcterms:W3CDTF">2012-04-22T18:24:51Z</dcterms:created>
  <dcterms:modified xsi:type="dcterms:W3CDTF">2012-10-19T16:58:05Z</dcterms:modified>
</cp:coreProperties>
</file>