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585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C230D7DF-9A54-4C7F-9080-78A2353D6258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0F8-5C4B-490E-9517-90EEC27D2A76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948-BAEC-4412-8865-2ED9A393D0E8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1A9C-1FA6-46C3-A2C5-DDD93EB5705A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F2D-3C69-4B09-8961-04B1CF41F150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1422-0C4D-4F10-98EE-853822C28068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B6E8-161A-4DA9-8069-964CFF350849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FF5B-7591-4B29-A74A-08C8D69ED84B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B68-D3DE-4D15-8775-7265D37D5442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F8DD-171E-4103-BDCF-360604A90395}" type="datetime1">
              <a:rPr/>
              <a:pPr/>
              <a:t>3/5/2008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A308-50E9-40BB-93A3-480D9EF55114}" type="datetime1">
              <a:rPr/>
              <a:pPr/>
              <a:t>3/5/2008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A8AE-17A6-44FE-A8D6-2BACC4B287BB}" type="datetime1">
              <a:rPr/>
              <a:pPr/>
              <a:t>3/5/2008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67D-E1E4-4A24-8096-9861A741B26D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348-8346-46E7-9CC2-98F108BF95F5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6A05E-13CC-4D8D-8C18-087C8EABDD89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  <p:sldLayoutId id="2147483662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6286544" cy="135732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Алферов Жорес Иванович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3429000"/>
            <a:ext cx="4791100" cy="264320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Ученица 11 класса 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Салихова Алеся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Проверила: Солдатова Г.Б.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000240"/>
            <a:ext cx="8358246" cy="196864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>
                <a:gd name="adj1" fmla="val 6250"/>
                <a:gd name="adj2" fmla="val 663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000" y="571481"/>
            <a:ext cx="4071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Алфёров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Жорес Иванович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 советский и российский физик, лауреат Нобелевской премии по физике 2000 года, общественный и политический деятель, депутат фракции КПРФ в Государственной Думе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РФ.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есечка\Documents\4._alfer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3429023" cy="45720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43438" y="3929066"/>
            <a:ext cx="4000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Родился 15 марта 1930 в Витебске. 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родители являлись  убежденными коммунистами.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4071942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Лесечка\Documents\Alferov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3286148" cy="4394417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572000" y="500042"/>
            <a:ext cx="42148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Алферов поступил в Ленинградский электротехнический институт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факультет электронной техники. В 1953 он окончил институт и как один из лучших студентов был принят на работу в Физико-технический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институт в лабораторию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В.М.Тучкевича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3214686"/>
            <a:ext cx="55007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1959 защитил кандидатскую диссертацию, посвященную исследованию германиевых и кремниевых силовых выпрямителей. В те годы была впервые высказана идея использования не гомо-, а гетеропереходов в полупроводниках для создания более эффективных приборов.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C:\Users\Лесечка\Documents\alferov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42852"/>
            <a:ext cx="442625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6248" y="785794"/>
            <a:ext cx="43577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Начиная с 1968 развернулось соревнование ЛФТИ с американскими фирмами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Bell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Telephone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IBM и RCA – кто первый разработает промышленную технологию создания полупроводников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гетероструктурах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Отечественным ученым удалось буквально на месяц опередить конкурентов; первый непрерывный лазер на гетеропереходах был создан тоже в России, в лаборатории Алферова.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C:\Users\Лесечка\Documents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3670688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857364"/>
            <a:ext cx="4000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429124" y="928670"/>
            <a:ext cx="421484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Научный авторитет Алферова чрезвычайно высок. В 1972 он был избран членом-корреспондентом Академии наук СССР, в 1979 –ее действительным членом, в 1990 – вице-президентом Российской академии наук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Президентом Санкт-Петербургского научного центра РАН.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Лесечка\Documents\m3898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3571900" cy="277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Лесечка\Documents\alfer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3185698" cy="4929222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57620" y="642918"/>
            <a:ext cx="47149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2000 Алферов получил Нобелевскую премию по физике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развитие полупроводниковых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гетероструктур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для высокоскоростной и оптоэлектроники»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совместно с американцами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Дж.Килби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и Г.Крёмером.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Крёмер, как и Алферов, получил награду за разработку полупроводниковых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гетероструктур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создание быстрых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 микроэлектронных компонентов,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Килби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–за разработку идеологии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технологии создания микрочипов.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Лесечка\Documents\pics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115750" cy="271464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429124" y="500043"/>
            <a:ext cx="4429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 более пятисот научных работ, трех монографий и пятидесяти изобретений.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1989 по 1992 — народный депутат СССР. В 1995 – избран депутатом Государственной думы Федерального собрания РФ 2 созыва. В 1999-2003 — депутат Государственной думы Федерального собрания РФ 3 созыва от КПРФ, член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комитета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образованию и науке. В 2003-2007 — депутат Государственной думы Федерального собрания РФ 4 созыва от партии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КПРФ. Награжден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орденами СССР: Орден Знак Почёта (1959), Трудового Красного Знамени (1975), Октябрьской Революции (1980), Ленина (1986) , а также орденами Российской Федерации «За заслуги перед Отечеством» I- III степеней (1999 - 2005)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Лесечка\Documents\image_big_294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429000"/>
            <a:ext cx="3987644" cy="2851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785794"/>
            <a:ext cx="40719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Круг обязанностей академика Ж. И. Алферова не сужается, он по-прежнему прекрасно с ними справляется. Но только один сектор этого круга - физика и технология полупроводниковых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гетероструктур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вызывает у него те чувства, о которых он говорил в нобелевской лекции: "Я счастлив, что имел возможность работать в этой области с самого начала. Я счастлив, что могу продолжать эту работу и сейчас".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Лесечка\Documents\9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3567109" cy="4756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276</TotalTime>
  <Words>397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Bubbles</vt:lpstr>
      <vt:lpstr>Алферов Жорес Иванович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Симметрия в кубе. В параллелепипеде.</dc:title>
  <dc:creator>Лесечка</dc:creator>
  <cp:lastModifiedBy>Лесечка</cp:lastModifiedBy>
  <cp:revision>29</cp:revision>
  <dcterms:created xsi:type="dcterms:W3CDTF">2012-04-22T18:24:51Z</dcterms:created>
  <dcterms:modified xsi:type="dcterms:W3CDTF">2012-10-19T16:58:05Z</dcterms:modified>
</cp:coreProperties>
</file>